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042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298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199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91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871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43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058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188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707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085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3BEAB-017A-C041-A102-9BCD16E5C756}" type="datetimeFigureOut">
              <a:rPr lang="en-US" smtClean="0"/>
              <a:t>12/2/2016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DEF3A-4ABE-ED4D-AD30-0A3F4725C1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692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Shot 2015-09-27 at 12.55.3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4449"/>
            <a:ext cx="9144000" cy="554104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6533" y="284667"/>
            <a:ext cx="8396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Books to buy or borrow from the library for your Y3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2745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SVP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Jill Albertina</dc:creator>
  <cp:lastModifiedBy>Stephanie Christie</cp:lastModifiedBy>
  <cp:revision>1</cp:revision>
  <dcterms:created xsi:type="dcterms:W3CDTF">2015-09-27T12:05:26Z</dcterms:created>
  <dcterms:modified xsi:type="dcterms:W3CDTF">2016-12-02T13:20:17Z</dcterms:modified>
</cp:coreProperties>
</file>