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69B4-6BBE-E246-9E12-59D9DCE7F4A2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0B125-B8B6-A04D-B24B-921F63FDD7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026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69B4-6BBE-E246-9E12-59D9DCE7F4A2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0B125-B8B6-A04D-B24B-921F63FDD7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145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69B4-6BBE-E246-9E12-59D9DCE7F4A2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0B125-B8B6-A04D-B24B-921F63FDD7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958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69B4-6BBE-E246-9E12-59D9DCE7F4A2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0B125-B8B6-A04D-B24B-921F63FDD7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571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69B4-6BBE-E246-9E12-59D9DCE7F4A2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0B125-B8B6-A04D-B24B-921F63FDD7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731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69B4-6BBE-E246-9E12-59D9DCE7F4A2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0B125-B8B6-A04D-B24B-921F63FDD7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8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69B4-6BBE-E246-9E12-59D9DCE7F4A2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0B125-B8B6-A04D-B24B-921F63FDD7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375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69B4-6BBE-E246-9E12-59D9DCE7F4A2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0B125-B8B6-A04D-B24B-921F63FDD7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534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69B4-6BBE-E246-9E12-59D9DCE7F4A2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0B125-B8B6-A04D-B24B-921F63FDD7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709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69B4-6BBE-E246-9E12-59D9DCE7F4A2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0B125-B8B6-A04D-B24B-921F63FDD7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312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69B4-6BBE-E246-9E12-59D9DCE7F4A2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0B125-B8B6-A04D-B24B-921F63FDD7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483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869B4-6BBE-E246-9E12-59D9DCE7F4A2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0B125-B8B6-A04D-B24B-921F63FDD7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19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5-09-27 at 12.55.5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72" y="886846"/>
            <a:ext cx="9007227" cy="597115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4114" y="361308"/>
            <a:ext cx="8254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Books to buy or borrow from the library for your Y6 child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596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12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SVP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Jill Albertina</dc:creator>
  <cp:lastModifiedBy>Stephanie Christie</cp:lastModifiedBy>
  <cp:revision>1</cp:revision>
  <dcterms:created xsi:type="dcterms:W3CDTF">2015-09-27T11:56:34Z</dcterms:created>
  <dcterms:modified xsi:type="dcterms:W3CDTF">2016-12-02T13:21:14Z</dcterms:modified>
</cp:coreProperties>
</file>