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21BCD-B833-C440-B0A4-A667D3421E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5E397-101B-BA43-B81E-AB244CC6F8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40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21BCD-B833-C440-B0A4-A667D3421E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5E397-101B-BA43-B81E-AB244CC6F8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942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21BCD-B833-C440-B0A4-A667D3421E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5E397-101B-BA43-B81E-AB244CC6F8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997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21BCD-B833-C440-B0A4-A667D3421E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5E397-101B-BA43-B81E-AB244CC6F8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648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21BCD-B833-C440-B0A4-A667D3421E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5E397-101B-BA43-B81E-AB244CC6F8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810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21BCD-B833-C440-B0A4-A667D3421E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5E397-101B-BA43-B81E-AB244CC6F8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125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21BCD-B833-C440-B0A4-A667D3421E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5E397-101B-BA43-B81E-AB244CC6F8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791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21BCD-B833-C440-B0A4-A667D3421E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5E397-101B-BA43-B81E-AB244CC6F8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344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21BCD-B833-C440-B0A4-A667D3421E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5E397-101B-BA43-B81E-AB244CC6F8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51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21BCD-B833-C440-B0A4-A667D3421E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5E397-101B-BA43-B81E-AB244CC6F8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126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21BCD-B833-C440-B0A4-A667D3421E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5E397-101B-BA43-B81E-AB244CC6F8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809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21BCD-B833-C440-B0A4-A667D3421E0C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5E397-101B-BA43-B81E-AB244CC6F8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77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15-09-27 at 12.55.2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7614"/>
            <a:ext cx="9144000" cy="59917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691" y="251820"/>
            <a:ext cx="793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Books to buy or borrow from the library for your Y2 Child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10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SVP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Jill Albertina</dc:creator>
  <cp:lastModifiedBy>Stephanie Christie</cp:lastModifiedBy>
  <cp:revision>1</cp:revision>
  <dcterms:created xsi:type="dcterms:W3CDTF">2015-09-27T12:06:31Z</dcterms:created>
  <dcterms:modified xsi:type="dcterms:W3CDTF">2016-12-02T13:20:01Z</dcterms:modified>
</cp:coreProperties>
</file>