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963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565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526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971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950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976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52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169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227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341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751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45B6E-2D05-3C4E-8C66-3C170327EF2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B6CE7-4FFB-2345-9BE8-8AFBE7E0B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368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5-09-27 at 12.55.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7872"/>
            <a:ext cx="9144000" cy="59047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2743" y="328461"/>
            <a:ext cx="864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Books to buy / borrow from the library to read with your Y1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323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SVP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Jill Albertina</dc:creator>
  <cp:lastModifiedBy>Stephanie Christie</cp:lastModifiedBy>
  <cp:revision>1</cp:revision>
  <dcterms:created xsi:type="dcterms:W3CDTF">2015-09-27T12:08:04Z</dcterms:created>
  <dcterms:modified xsi:type="dcterms:W3CDTF">2016-12-02T13:19:44Z</dcterms:modified>
</cp:coreProperties>
</file>