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937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911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365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35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886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421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121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073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890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71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721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3AD41-F290-EF4F-B58B-9E99A0365FFD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86349-ED35-774B-9A0C-3A7E4DA32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60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5-09-27 at 12.55.5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20" y="866337"/>
            <a:ext cx="8673252" cy="57392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743" y="350359"/>
            <a:ext cx="8451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or borrow from the library for your Y5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902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2015-09-27T12:03:07Z</dcterms:created>
  <dcterms:modified xsi:type="dcterms:W3CDTF">2016-12-02T13:20:54Z</dcterms:modified>
</cp:coreProperties>
</file>