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E9F32-4881-3B47-824B-3451F6595A0F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8F14-6A53-9248-9F8F-8423591EE6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796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E9F32-4881-3B47-824B-3451F6595A0F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8F14-6A53-9248-9F8F-8423591EE6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440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E9F32-4881-3B47-824B-3451F6595A0F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8F14-6A53-9248-9F8F-8423591EE6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911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E9F32-4881-3B47-824B-3451F6595A0F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8F14-6A53-9248-9F8F-8423591EE6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282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E9F32-4881-3B47-824B-3451F6595A0F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8F14-6A53-9248-9F8F-8423591EE6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689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E9F32-4881-3B47-824B-3451F6595A0F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8F14-6A53-9248-9F8F-8423591EE6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365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E9F32-4881-3B47-824B-3451F6595A0F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8F14-6A53-9248-9F8F-8423591EE6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11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E9F32-4881-3B47-824B-3451F6595A0F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8F14-6A53-9248-9F8F-8423591EE6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779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E9F32-4881-3B47-824B-3451F6595A0F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8F14-6A53-9248-9F8F-8423591EE6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806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E9F32-4881-3B47-824B-3451F6595A0F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8F14-6A53-9248-9F8F-8423591EE6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303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E9F32-4881-3B47-824B-3451F6595A0F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8F14-6A53-9248-9F8F-8423591EE6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760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E9F32-4881-3B47-824B-3451F6595A0F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C8F14-6A53-9248-9F8F-8423591EE6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07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15-09-27 at 12.55.3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0205"/>
            <a:ext cx="9144000" cy="60193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9376" y="251820"/>
            <a:ext cx="8353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Books to buy or borrow from the library for your Y4 child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4952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SVP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Jill Albertina</dc:creator>
  <cp:lastModifiedBy>Stephanie Christie</cp:lastModifiedBy>
  <cp:revision>1</cp:revision>
  <dcterms:created xsi:type="dcterms:W3CDTF">2015-09-27T12:04:16Z</dcterms:created>
  <dcterms:modified xsi:type="dcterms:W3CDTF">2016-12-02T13:20:33Z</dcterms:modified>
</cp:coreProperties>
</file>